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</p:sldIdLst>
  <p:sldSz cx="10390188" cy="72009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2130" y="-756"/>
      </p:cViewPr>
      <p:guideLst>
        <p:guide orient="horz" pos="2268"/>
        <p:guide pos="32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8FB482-B26B-4309-AC3B-1984E48BAB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90188" cy="7200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A30AE5-2D5E-47C9-9543-66EACF4D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774" y="1178481"/>
            <a:ext cx="7792641" cy="250698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B905932-3DF6-4728-9978-C1390E799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8774" y="3782140"/>
            <a:ext cx="7792641" cy="17385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AE6A824-E8D9-4EB1-B3EB-293B1F6F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979B570-BA3A-4545-8847-DA6CBCBED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DF8FB2F-8628-46AA-AA3A-4F0236BA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610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05CEC5-263F-430B-A7A3-4D60AE530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C0A29C9-2F9A-44EA-A794-2566A280D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791D7FB-CAEF-49E1-A84F-4425BE9F3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361ADB-CCF5-42A0-AEDF-92107892F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980CB7E-B30A-4254-8274-D9915E77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420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16FE38D-78BC-4B22-BDA8-DC4CCAB581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435478" y="383381"/>
            <a:ext cx="2240385" cy="610243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03B2EED-EC6A-478A-8B5C-A6A0DF6B8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14326" y="383381"/>
            <a:ext cx="6591275" cy="610243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47432E-411C-411A-AFF9-3EE1603BE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B27C35B-2EA8-46DF-9009-6CED653BC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79800F6-56B1-4D27-8662-D74DBD023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0D2205-637D-4B70-8FCB-481AF9F0F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890EE51-0750-49D4-BCBC-129FFD296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CE7FC5-13B7-4D3E-AE4C-A798B42DB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868BF7F-E425-43C8-B8E5-C85F1616F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456233E-07FC-4471-8E60-433BDF3D4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39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5F468B-0B83-43CF-A8C8-23D9F95E3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14" y="1795227"/>
            <a:ext cx="8961538" cy="299537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D9F6F10-2728-4014-BEC6-E9E835A86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8914" y="4818939"/>
            <a:ext cx="8961538" cy="157519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99888F6-6E94-4028-8217-41C1187E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401C364-A376-41DB-B301-24D1E1F49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5885FB-6F31-4590-8FDF-FE1F8E67A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55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CBD40B-F342-4D90-BEC6-DA2FE05BB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DE47CE-0E5E-40DD-A50B-22D0988FB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4325" y="1916906"/>
            <a:ext cx="4415830" cy="456890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9E4318F-FBDF-4786-895E-B0323754D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60033" y="1916906"/>
            <a:ext cx="4415830" cy="456890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B75F8EA-9025-4EC8-B3A9-07041C1D4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DD80671-52E1-4601-B543-2BCD0B9F9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ED6C303-B0EE-43B1-88AE-CB8C86F17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766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D9DF41-99C3-480A-A620-ECB451C4C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80" y="383384"/>
            <a:ext cx="8961538" cy="139184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DAA9CA2-DFE2-4596-A97E-9FFF6BB0F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680" y="1765221"/>
            <a:ext cx="4395537" cy="8651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F1DDB2F-96ED-4700-B450-1A23E0C62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680" y="2630329"/>
            <a:ext cx="4395537" cy="386881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8C08846-A790-4F61-91D7-B4318D6DA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60033" y="1765221"/>
            <a:ext cx="4417183" cy="8651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7DF7DB8-8F3C-4B15-83E6-3DE91EA02E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60033" y="2630329"/>
            <a:ext cx="4417183" cy="386881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0C71322-FFB5-455E-A5F9-7A93DF4A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347EFBA-34A2-474A-BE96-4ECEDB011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618FD37-D428-4EFE-A591-CCCF9B87C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02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F1F6D5-A5CE-48F4-8A28-C6615B58F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2F16455-ADD8-44CE-A795-0885A2CE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AE7699B-4AEA-4EFD-B828-35B7DDE74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C1174FD-C601-4CFC-8055-F343F0B24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270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6462615-1F0F-4D0C-8F9F-711F86950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52F6A28-7EAC-41A8-92F0-DA0EBDDA9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D996222-B1D1-4A56-AF1E-77AD0096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337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3957DF-CA58-41C2-B7AE-CB6530A4D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79" y="480060"/>
            <a:ext cx="3351105" cy="16802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D8B538-D475-4642-BF15-B4E98D7BC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184" y="1036799"/>
            <a:ext cx="5260033" cy="51173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55252DD-04BF-430A-9AE7-884C693CA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5679" y="2160270"/>
            <a:ext cx="3351105" cy="40021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FD14F05-FAA6-4A17-A9A0-FA5BD8E14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93A25EF-41D6-4346-9678-E5D54DD18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8AC1F72-CAD2-4A0D-BC3C-3618F69DF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946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7125D5-27DF-4958-85BA-142AA5160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79" y="480060"/>
            <a:ext cx="3351105" cy="16802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A0545BF-FA67-4093-8B52-F4ABBDABE8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7184" y="1036799"/>
            <a:ext cx="5260033" cy="5117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20B7E85-4B44-48C5-9440-BBB874297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5679" y="2160270"/>
            <a:ext cx="3351105" cy="40021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BFF5613-E157-40CA-A1C4-FDC99370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22190DF-8124-47C8-BF4A-90763E31B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BCCAFD9-5AEA-4395-A244-0EAE26C70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464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D230B2-4E76-49E3-A005-7653FC203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25" y="383384"/>
            <a:ext cx="8961538" cy="1391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498A829-946B-4D81-8B76-2036FA262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4325" y="1916906"/>
            <a:ext cx="8961538" cy="456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B444F91-FDF0-4BAA-B0EC-50C49D57E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4325" y="6674170"/>
            <a:ext cx="2337793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4C2F0-4BAE-4222-ABE3-8A4752EA210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A7D0E61-3985-45EF-BE61-E3BC41ABE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41750" y="6674170"/>
            <a:ext cx="3506688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E5054FA-597A-4162-9F1B-0913FF43A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38071" y="6674170"/>
            <a:ext cx="2337793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FA24B-11CC-407F-9BB3-9F9765EDEF19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90E97D4-1F2E-48FB-9BA9-6A1D4C2136E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90188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4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powerpointbase@gmail.com" TargetMode="External"/><Relationship Id="rId13" Type="http://schemas.openxmlformats.org/officeDocument/2006/relationships/hyperlink" Target="https://vk.com/club79040830" TargetMode="External"/><Relationship Id="rId3" Type="http://schemas.openxmlformats.org/officeDocument/2006/relationships/hyperlink" Target="http://powerpointbase.com/" TargetMode="External"/><Relationship Id="rId7" Type="http://schemas.openxmlformats.org/officeDocument/2006/relationships/hyperlink" Target="http://powerpointbase.com/certificates/" TargetMode="External"/><Relationship Id="rId12" Type="http://schemas.openxmlformats.org/officeDocument/2006/relationships/hyperlink" Target="https://www.facebook.com/powerpointfree/" TargetMode="External"/><Relationship Id="rId17" Type="http://schemas.openxmlformats.org/officeDocument/2006/relationships/hyperlink" Target="https://t.me/powerpointhub" TargetMode="External"/><Relationship Id="rId2" Type="http://schemas.openxmlformats.org/officeDocument/2006/relationships/image" Target="../media/image8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werpointbase.com/diagrams/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://powerpointbase.com/wordtemplates/" TargetMode="External"/><Relationship Id="rId15" Type="http://schemas.openxmlformats.org/officeDocument/2006/relationships/hyperlink" Target="http://powerpointbase.com/offer.html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://powerpointbase.com/premium/" TargetMode="External"/><Relationship Id="rId9" Type="http://schemas.openxmlformats.org/officeDocument/2006/relationships/image" Target="../media/image9.png"/><Relationship Id="rId14" Type="http://schemas.openxmlformats.org/officeDocument/2006/relationships/hyperlink" Target="https://www.youtube.com/channel/UC3Kc-8AJVMloXo2YQbmAOq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"/>
          <a:stretch/>
        </p:blipFill>
        <p:spPr>
          <a:xfrm>
            <a:off x="670089" y="206932"/>
            <a:ext cx="8687667" cy="67208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825" y="5474525"/>
            <a:ext cx="3230700" cy="120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17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7" b="23480"/>
          <a:stretch/>
        </p:blipFill>
        <p:spPr>
          <a:xfrm>
            <a:off x="6834408" y="320633"/>
            <a:ext cx="3240405" cy="50826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59" y="1327603"/>
            <a:ext cx="7181963" cy="538647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972" y="5970764"/>
            <a:ext cx="3230700" cy="120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534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09" y="579392"/>
            <a:ext cx="8298243" cy="622368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14" y="579392"/>
            <a:ext cx="3230700" cy="120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430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27195B-9005-4B83-BF73-28F49ED52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02" y="383382"/>
            <a:ext cx="6653261" cy="857987"/>
          </a:xfrm>
        </p:spPr>
        <p:txBody>
          <a:bodyPr/>
          <a:lstStyle/>
          <a:p>
            <a:r>
              <a:rPr lang="en-US" dirty="0"/>
              <a:t>Slide title</a:t>
            </a:r>
            <a:endParaRPr lang="ru-RU" dirty="0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CA4AF503-3B73-4D66-A584-577BCB3B30C6}"/>
              </a:ext>
            </a:extLst>
          </p:cNvPr>
          <p:cNvGrpSpPr>
            <a:grpSpLocks/>
          </p:cNvGrpSpPr>
          <p:nvPr/>
        </p:nvGrpSpPr>
        <p:grpSpPr bwMode="auto">
          <a:xfrm>
            <a:off x="3018351" y="4590122"/>
            <a:ext cx="4350890" cy="583406"/>
            <a:chOff x="1248" y="1440"/>
            <a:chExt cx="3216" cy="350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xmlns="" id="{050BEA25-333F-44AB-8260-99CCF088BB0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xmlns="" id="{270BD67E-1036-4B51-8E65-443BFFDE871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xmlns="" id="{842D3304-6644-4486-88B4-54539022CF2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1482"/>
              <a:ext cx="1660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xmlns="" id="{3BF23D00-37DA-4239-B795-05172009276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251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xmlns="" id="{B6F63357-79D3-4B26-A3C9-C8283478977C}"/>
              </a:ext>
            </a:extLst>
          </p:cNvPr>
          <p:cNvGrpSpPr>
            <a:grpSpLocks/>
          </p:cNvGrpSpPr>
          <p:nvPr/>
        </p:nvGrpSpPr>
        <p:grpSpPr bwMode="auto">
          <a:xfrm>
            <a:off x="3018351" y="1949792"/>
            <a:ext cx="4350890" cy="583406"/>
            <a:chOff x="1248" y="2030"/>
            <a:chExt cx="3216" cy="350"/>
          </a:xfrm>
        </p:grpSpPr>
        <p:sp>
          <p:nvSpPr>
            <p:cNvPr id="10" name="Line 8">
              <a:extLst>
                <a:ext uri="{FF2B5EF4-FFF2-40B4-BE49-F238E27FC236}">
                  <a16:creationId xmlns:a16="http://schemas.microsoft.com/office/drawing/2014/main" xmlns="" id="{0DF6A419-5E2A-4E00-8DB3-6FB886C8F5B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xmlns="" id="{667712EE-0A52-48BE-B7E2-6CFF71F0546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xmlns="" id="{2F8CE34E-CCAC-4556-BD1B-3B879F66DC9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2072"/>
              <a:ext cx="1660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xmlns="" id="{D54B6CF8-FCC0-4162-ABF5-C28C496714C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51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xmlns="" id="{9486FEA0-F646-4CE9-B080-3827B23D2F33}"/>
              </a:ext>
            </a:extLst>
          </p:cNvPr>
          <p:cNvGrpSpPr>
            <a:grpSpLocks/>
          </p:cNvGrpSpPr>
          <p:nvPr/>
        </p:nvGrpSpPr>
        <p:grpSpPr bwMode="auto">
          <a:xfrm>
            <a:off x="3018351" y="2829902"/>
            <a:ext cx="4350890" cy="583406"/>
            <a:chOff x="1248" y="2640"/>
            <a:chExt cx="3216" cy="350"/>
          </a:xfrm>
        </p:grpSpPr>
        <p:sp>
          <p:nvSpPr>
            <p:cNvPr id="15" name="Line 13">
              <a:extLst>
                <a:ext uri="{FF2B5EF4-FFF2-40B4-BE49-F238E27FC236}">
                  <a16:creationId xmlns:a16="http://schemas.microsoft.com/office/drawing/2014/main" xmlns="" id="{5D3D15F6-2D99-4CB5-8BAC-F6A0148EDDB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xmlns="" id="{A06E3C5E-C4DB-40EA-B359-9DA7B3C6517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xmlns="" id="{3B631CC6-A3B1-4EE6-9678-91D949351AC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2682"/>
              <a:ext cx="1660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xmlns="" id="{7475E854-19CD-4F94-955E-1BCBDD15793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51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xmlns="" id="{16F133C4-0A28-4110-AA65-EAD59917EB65}"/>
              </a:ext>
            </a:extLst>
          </p:cNvPr>
          <p:cNvGrpSpPr>
            <a:grpSpLocks/>
          </p:cNvGrpSpPr>
          <p:nvPr/>
        </p:nvGrpSpPr>
        <p:grpSpPr bwMode="auto">
          <a:xfrm>
            <a:off x="3018351" y="3710012"/>
            <a:ext cx="4350890" cy="583406"/>
            <a:chOff x="1248" y="3230"/>
            <a:chExt cx="3216" cy="350"/>
          </a:xfrm>
        </p:grpSpPr>
        <p:sp>
          <p:nvSpPr>
            <p:cNvPr id="20" name="Line 18">
              <a:extLst>
                <a:ext uri="{FF2B5EF4-FFF2-40B4-BE49-F238E27FC236}">
                  <a16:creationId xmlns:a16="http://schemas.microsoft.com/office/drawing/2014/main" xmlns="" id="{BFB87A7B-9CF0-44C9-91BB-88D8AC9114A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xmlns="" id="{27026E61-E4E6-4A21-82E7-0B148503319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xmlns="" id="{0A1FB3FC-9428-48A3-95D3-561E9967302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3272"/>
              <a:ext cx="1660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xmlns="" id="{A609054A-54DA-4600-BB98-6FD91B2D5C4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51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:a16="http://schemas.microsoft.com/office/drawing/2014/main" xmlns="" id="{971C45FD-F429-49D3-A966-4BA12FCDFF40}"/>
              </a:ext>
            </a:extLst>
          </p:cNvPr>
          <p:cNvGrpSpPr>
            <a:grpSpLocks/>
          </p:cNvGrpSpPr>
          <p:nvPr/>
        </p:nvGrpSpPr>
        <p:grpSpPr bwMode="auto">
          <a:xfrm>
            <a:off x="3018351" y="5493568"/>
            <a:ext cx="4350890" cy="583406"/>
            <a:chOff x="1248" y="3230"/>
            <a:chExt cx="3216" cy="350"/>
          </a:xfrm>
        </p:grpSpPr>
        <p:sp>
          <p:nvSpPr>
            <p:cNvPr id="25" name="Line 23">
              <a:extLst>
                <a:ext uri="{FF2B5EF4-FFF2-40B4-BE49-F238E27FC236}">
                  <a16:creationId xmlns:a16="http://schemas.microsoft.com/office/drawing/2014/main" xmlns="" id="{D5197F1D-8FC2-4FC3-BFC0-B4C175E572C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xmlns="" id="{216313BE-CDD7-4FEA-A5D6-AE63F8D1E80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xmlns="" id="{2F241C55-6E71-47BE-9B67-0B64D78720C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3272"/>
              <a:ext cx="1660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28" name="Text Box 26">
              <a:extLst>
                <a:ext uri="{FF2B5EF4-FFF2-40B4-BE49-F238E27FC236}">
                  <a16:creationId xmlns:a16="http://schemas.microsoft.com/office/drawing/2014/main" xmlns="" id="{1B416CA3-BD61-43D7-B8B6-F01704CD0EF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51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9508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0390188" cy="72009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68" y="173617"/>
            <a:ext cx="2120248" cy="783698"/>
          </a:xfrm>
        </p:spPr>
      </p:pic>
      <p:sp>
        <p:nvSpPr>
          <p:cNvPr id="5" name="Прямоугольник 6"/>
          <p:cNvSpPr/>
          <p:nvPr/>
        </p:nvSpPr>
        <p:spPr>
          <a:xfrm>
            <a:off x="6687641" y="1238768"/>
            <a:ext cx="3523481" cy="5784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http://powerpointbase.com</a:t>
            </a:r>
            <a:r>
              <a:rPr lang="ru-RU" sz="1600" dirty="0"/>
              <a:t> </a:t>
            </a:r>
            <a:r>
              <a:rPr lang="en-US" sz="1600" dirty="0"/>
              <a:t> – </a:t>
            </a:r>
            <a:r>
              <a:rPr lang="ru-RU" sz="1600" dirty="0"/>
              <a:t>это самый крупный портал бесплатных шаблонов презентаций </a:t>
            </a:r>
            <a:r>
              <a:rPr lang="en-US" sz="1600" dirty="0"/>
              <a:t>PowerPoint.</a:t>
            </a:r>
          </a:p>
          <a:p>
            <a:endParaRPr lang="en-US" sz="1600" dirty="0"/>
          </a:p>
          <a:p>
            <a:r>
              <a:rPr lang="en-US" sz="1600" dirty="0">
                <a:hlinkClick r:id="rId4"/>
              </a:rPr>
              <a:t>http://powerpointbase.com/premium/</a:t>
            </a:r>
            <a:r>
              <a:rPr lang="en-US" sz="1600" dirty="0"/>
              <a:t> - Premium </a:t>
            </a:r>
            <a:r>
              <a:rPr lang="ru-RU" sz="1600" dirty="0"/>
              <a:t>шаблоны презентаций </a:t>
            </a:r>
            <a:r>
              <a:rPr lang="en-US" sz="1600" dirty="0"/>
              <a:t>PowerPoint</a:t>
            </a:r>
          </a:p>
          <a:p>
            <a:endParaRPr lang="en-US" sz="1600" dirty="0"/>
          </a:p>
          <a:p>
            <a:r>
              <a:rPr lang="en-US" sz="1600" dirty="0">
                <a:hlinkClick r:id="rId5"/>
              </a:rPr>
              <a:t>http://powerpointbase.com/wordtemplates/</a:t>
            </a:r>
            <a:r>
              <a:rPr lang="en-US" sz="1600" dirty="0"/>
              <a:t> - </a:t>
            </a:r>
            <a:r>
              <a:rPr lang="ru-RU" sz="1600" dirty="0"/>
              <a:t>шаблоны </a:t>
            </a:r>
            <a:r>
              <a:rPr lang="en-US" sz="1600" dirty="0"/>
              <a:t>Word </a:t>
            </a:r>
            <a:r>
              <a:rPr lang="ru-RU" sz="1600" dirty="0"/>
              <a:t>для создания эффектных раздаточных материалов</a:t>
            </a:r>
          </a:p>
          <a:p>
            <a:endParaRPr lang="ru-RU" sz="1600" dirty="0"/>
          </a:p>
          <a:p>
            <a:r>
              <a:rPr lang="en-US" sz="1600" dirty="0">
                <a:hlinkClick r:id="rId6"/>
              </a:rPr>
              <a:t>http://powerpointbase.com/diagrams/</a:t>
            </a:r>
            <a:r>
              <a:rPr lang="ru-RU" sz="1600" dirty="0"/>
              <a:t> - шаблоны диаграмм и графиков для большей визуализации в презентациях</a:t>
            </a:r>
          </a:p>
          <a:p>
            <a:endParaRPr lang="ru-RU" sz="1600" dirty="0"/>
          </a:p>
          <a:p>
            <a:r>
              <a:rPr lang="en-US" sz="1600" dirty="0">
                <a:hlinkClick r:id="rId7"/>
              </a:rPr>
              <a:t>http://powerpointbase.com/certificates/</a:t>
            </a:r>
            <a:r>
              <a:rPr lang="ru-RU" sz="1600" dirty="0"/>
              <a:t> - шаблоны сертификатов, дипломов, грамот</a:t>
            </a:r>
          </a:p>
          <a:p>
            <a:endParaRPr lang="ru-RU" sz="1600" dirty="0"/>
          </a:p>
          <a:p>
            <a:r>
              <a:rPr lang="ru-RU" sz="1600" dirty="0"/>
              <a:t>А также видео-уроки, статьи и многое другое…  </a:t>
            </a:r>
          </a:p>
        </p:txBody>
      </p:sp>
      <p:sp>
        <p:nvSpPr>
          <p:cNvPr id="6" name="Прямоугольник 7"/>
          <p:cNvSpPr/>
          <p:nvPr/>
        </p:nvSpPr>
        <p:spPr>
          <a:xfrm>
            <a:off x="206411" y="3820321"/>
            <a:ext cx="3087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НАШИ УСЛУГИ: </a:t>
            </a:r>
          </a:p>
        </p:txBody>
      </p:sp>
      <p:sp>
        <p:nvSpPr>
          <p:cNvPr id="13" name="Прямоугольник 14"/>
          <p:cNvSpPr/>
          <p:nvPr/>
        </p:nvSpPr>
        <p:spPr>
          <a:xfrm>
            <a:off x="206414" y="6013661"/>
            <a:ext cx="3510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КОНТАКТЫ: </a:t>
            </a:r>
            <a:r>
              <a:rPr lang="en-US" dirty="0">
                <a:hlinkClick r:id="rId8"/>
              </a:rPr>
              <a:t>powerpointbase@gmail.com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5" name="Прямоугольник 7"/>
          <p:cNvSpPr/>
          <p:nvPr/>
        </p:nvSpPr>
        <p:spPr>
          <a:xfrm>
            <a:off x="206413" y="1238769"/>
            <a:ext cx="37600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НАШИ СТРАНИЦЫ В СОЦИАЛЬНЫХ СЕТЯХ: </a:t>
            </a:r>
          </a:p>
        </p:txBody>
      </p:sp>
      <p:pic>
        <p:nvPicPr>
          <p:cNvPr id="1026" name="Picture 2" descr="Social Media Icons Set Logo, Social Media Icons, Social Media ...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4" t="4652" r="66796" b="69848"/>
          <a:stretch/>
        </p:blipFill>
        <p:spPr bwMode="auto">
          <a:xfrm>
            <a:off x="286518" y="1730444"/>
            <a:ext cx="276545" cy="34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8" y="2181570"/>
            <a:ext cx="277434" cy="342744"/>
          </a:xfrm>
          <a:prstGeom prst="rect">
            <a:avLst/>
          </a:prstGeom>
        </p:spPr>
      </p:pic>
      <p:pic>
        <p:nvPicPr>
          <p:cNvPr id="27" name="Picture 2" descr="Social Media Icons Set Logo, Social Media Icons, Social Media ...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4" t="4652" r="7846" b="69848"/>
          <a:stretch/>
        </p:blipFill>
        <p:spPr bwMode="auto">
          <a:xfrm>
            <a:off x="284826" y="3092901"/>
            <a:ext cx="279930" cy="34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563064" y="1710241"/>
            <a:ext cx="4467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2"/>
              </a:rPr>
              <a:t>https://www.facebook.com/powerpointfree/</a:t>
            </a:r>
            <a:r>
              <a:rPr lang="en-US" dirty="0"/>
              <a:t>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61946" y="2154503"/>
            <a:ext cx="3044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3"/>
              </a:rPr>
              <a:t>https://vk.com/club79040830</a:t>
            </a:r>
            <a:r>
              <a:rPr lang="en-US" dirty="0"/>
              <a:t>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61946" y="3070375"/>
            <a:ext cx="5779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4"/>
              </a:rPr>
              <a:t>https://www.youtube.com/channel/UC3Kc-8AJVMloXo2YQbmAOqA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6453280" y="1302361"/>
            <a:ext cx="0" cy="50914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06412" y="4168813"/>
            <a:ext cx="556569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Разработка (оформление) презентации «под ключ»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Разработка авторского шаблона презентации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Оформление раздаточных материалов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Разработка фирменного стиля</a:t>
            </a:r>
          </a:p>
          <a:p>
            <a:r>
              <a:rPr lang="ru-RU" dirty="0"/>
              <a:t>Детальнее: </a:t>
            </a:r>
            <a:r>
              <a:rPr lang="en-US" dirty="0">
                <a:hlinkClick r:id="rId15"/>
              </a:rPr>
              <a:t>http://powerpointbase.com/offer.html</a:t>
            </a:r>
            <a:r>
              <a:rPr lang="ru-RU" dirty="0"/>
              <a:t> </a:t>
            </a:r>
            <a:endParaRPr lang="en-US" dirty="0"/>
          </a:p>
        </p:txBody>
      </p:sp>
      <p:pic>
        <p:nvPicPr>
          <p:cNvPr id="32" name="Picture 22">
            <a:extLst>
              <a:ext uri="{FF2B5EF4-FFF2-40B4-BE49-F238E27FC236}">
                <a16:creationId xmlns:a16="http://schemas.microsoft.com/office/drawing/2014/main" xmlns="" id="{C702CA38-3FE8-4424-9559-6E2445696DD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824" y="2651786"/>
            <a:ext cx="277434" cy="341821"/>
          </a:xfrm>
          <a:prstGeom prst="rect">
            <a:avLst/>
          </a:prstGeom>
        </p:spPr>
      </p:pic>
      <p:sp>
        <p:nvSpPr>
          <p:cNvPr id="35" name="Rectangle 28">
            <a:extLst>
              <a:ext uri="{FF2B5EF4-FFF2-40B4-BE49-F238E27FC236}">
                <a16:creationId xmlns:a16="http://schemas.microsoft.com/office/drawing/2014/main" xmlns="" id="{2A1A9CE7-E210-4085-B797-E46729EB1331}"/>
              </a:ext>
            </a:extLst>
          </p:cNvPr>
          <p:cNvSpPr/>
          <p:nvPr/>
        </p:nvSpPr>
        <p:spPr>
          <a:xfrm>
            <a:off x="560253" y="2624261"/>
            <a:ext cx="2944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7"/>
              </a:rPr>
              <a:t>https://t.me/powerpointhub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74130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144</Words>
  <Application>Microsoft Office PowerPoint</Application>
  <PresentationFormat>Произвольный</PresentationFormat>
  <Paragraphs>34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Slide title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Student</cp:lastModifiedBy>
  <cp:revision>3</cp:revision>
  <dcterms:created xsi:type="dcterms:W3CDTF">2021-06-25T08:30:56Z</dcterms:created>
  <dcterms:modified xsi:type="dcterms:W3CDTF">2023-10-20T08:07:19Z</dcterms:modified>
</cp:coreProperties>
</file>